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1B26BA4B-831A-4654-BA5B-B26341B0AAA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BC236463-0B8C-43F1-9C2B-8FE273560FE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0FC6F3F2-0D07-4367-9DC3-41E65419E6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57DF09-ACA4-47A8-A3DE-D030518CE376}" type="datetimeFigureOut">
              <a:rPr lang="zh-TW" altLang="en-US" smtClean="0"/>
              <a:t>2023/1/19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F0341973-AA76-4473-A719-0AB1396195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DC55E322-988F-48E6-8A9F-3CE117FD27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4FCE8-26DE-4023-B373-90F970535E6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385664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144A5698-0405-4638-996A-7AD8B5D404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71C1E92E-AFF3-4B9A-A058-6285FB4B844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BC1084FD-6DBC-4D5B-A854-589DF525D7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57DF09-ACA4-47A8-A3DE-D030518CE376}" type="datetimeFigureOut">
              <a:rPr lang="zh-TW" altLang="en-US" smtClean="0"/>
              <a:t>2023/1/19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35776AF2-A317-4FA0-BEF7-E9A8849927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92862B07-CA41-43F3-A8B2-BC05666B69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4FCE8-26DE-4023-B373-90F970535E6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504949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E1ED5C3C-38E3-4BDF-B0C0-8FAB1A47AB3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C7D073E2-8F41-4557-899C-1E3F4D7F68D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D2BD5F0D-DF8E-4EEC-A1C8-CC25A384E1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57DF09-ACA4-47A8-A3DE-D030518CE376}" type="datetimeFigureOut">
              <a:rPr lang="zh-TW" altLang="en-US" smtClean="0"/>
              <a:t>2023/1/19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D81999B9-38C6-447E-BE01-5B2DA9A30F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D007D009-E15F-4958-B2F7-D6CD506CFD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4FCE8-26DE-4023-B373-90F970535E6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598822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E1A1E4D-9B1A-4847-B2EE-67C072CDE4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51EBED3E-CA76-4220-8A38-6B8825E9D2A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90545BE7-C759-455A-81E1-0E9FBB1431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57DF09-ACA4-47A8-A3DE-D030518CE376}" type="datetimeFigureOut">
              <a:rPr lang="zh-TW" altLang="en-US" smtClean="0"/>
              <a:t>2023/1/19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4E47E020-5BB5-42B8-BB84-7111602B0A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D8541298-E6FB-4016-A221-AAAA06D849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4FCE8-26DE-4023-B373-90F970535E6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87780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982A285-1D56-49B9-AB7C-29D80864DD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98520DEC-89BD-48A7-81DD-73F65F59CB8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7D4F14D4-1B4C-4089-927F-C9C5F10884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57DF09-ACA4-47A8-A3DE-D030518CE376}" type="datetimeFigureOut">
              <a:rPr lang="zh-TW" altLang="en-US" smtClean="0"/>
              <a:t>2023/1/19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EF853566-ADCF-4C19-BF69-D1B8EBA4CF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806E0A5A-78BC-4006-8E61-5314B36D86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4FCE8-26DE-4023-B373-90F970535E6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508966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A7175A63-1863-4B94-A339-F3D50A9120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D79DE907-C467-4B77-A71E-7178C8B4953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A59C18AE-B009-4EBB-8BC5-E44275B1E71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C4261741-130C-4ED7-8F13-F4CE1F25FF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57DF09-ACA4-47A8-A3DE-D030518CE376}" type="datetimeFigureOut">
              <a:rPr lang="zh-TW" altLang="en-US" smtClean="0"/>
              <a:t>2023/1/19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0478CDF9-189A-44D3-8DA9-FADA6BFE91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5D3C665B-8BD1-4238-BD68-6BCB0F674A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4FCE8-26DE-4023-B373-90F970535E6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687782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C0A2A122-803A-4480-91CF-BB73122FFB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2D514990-7D50-483B-A620-3279C0298BC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1D8103B7-FC7D-4AA0-967E-AC015830362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475A8C42-DFFF-435A-B878-65DA0D91901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A3EBBACF-DC70-4CEE-95E4-C12295DE47D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445E21D0-164A-41C0-A580-695D338CA9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57DF09-ACA4-47A8-A3DE-D030518CE376}" type="datetimeFigureOut">
              <a:rPr lang="zh-TW" altLang="en-US" smtClean="0"/>
              <a:t>2023/1/19</a:t>
            </a:fld>
            <a:endParaRPr lang="zh-TW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E9C6858F-3F4B-44C5-8504-260CF59B2E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A775B0ED-708D-4E5C-BA62-B650468512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4FCE8-26DE-4023-B373-90F970535E6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704717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074D807D-4921-42CB-B185-D85FE78FF2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29BBEC86-B5F6-444B-A880-BBE897A6CD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57DF09-ACA4-47A8-A3DE-D030518CE376}" type="datetimeFigureOut">
              <a:rPr lang="zh-TW" altLang="en-US" smtClean="0"/>
              <a:t>2023/1/19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7172AA68-BCF3-474F-B7AE-DDAF58AAE5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27619B81-3436-4504-A32E-41C94143FF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4FCE8-26DE-4023-B373-90F970535E6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991618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23D43C3E-6683-4B91-8F3F-638F14C2E2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57DF09-ACA4-47A8-A3DE-D030518CE376}" type="datetimeFigureOut">
              <a:rPr lang="zh-TW" altLang="en-US" smtClean="0"/>
              <a:t>2023/1/19</a:t>
            </a:fld>
            <a:endParaRPr lang="zh-TW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F3DF73E5-2030-4FA5-A334-434666A4E0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064B70B2-6981-4DD4-ABE0-B228173796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4FCE8-26DE-4023-B373-90F970535E6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688012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733EFA51-F708-485C-870B-5B3F8833C8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5796ABA5-2A03-45A3-A8E7-E85F6A4620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6E732EAD-5D57-4862-B335-A170B10E818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DBFE3D80-05DB-49B2-AF7C-B56BF92AFC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57DF09-ACA4-47A8-A3DE-D030518CE376}" type="datetimeFigureOut">
              <a:rPr lang="zh-TW" altLang="en-US" smtClean="0"/>
              <a:t>2023/1/19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10A2366B-A89B-4CBE-83BB-F4C8876DE9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D0CD9B0C-46ED-456A-963D-9CF5723DCE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4FCE8-26DE-4023-B373-90F970535E6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432501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A4E3BA0-762C-45F8-8126-2EBEAB2CFE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413EB749-EF23-4682-BE68-FFB7DF27169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0E8BD50E-1BD8-4AE8-A5DB-0EFBDC57CE4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F44D7824-9A79-4DA7-A582-B4EA42B8C7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57DF09-ACA4-47A8-A3DE-D030518CE376}" type="datetimeFigureOut">
              <a:rPr lang="zh-TW" altLang="en-US" smtClean="0"/>
              <a:t>2023/1/19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1B5C2F80-5E76-4904-AE2B-FB735BB1B0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E6758206-6DF9-46EF-A6A8-8CE304BC4B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4FCE8-26DE-4023-B373-90F970535E6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884895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A6EFD25F-B214-4CEC-9BB6-4971FE3BD0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6BFC78AD-7241-49C7-98BB-EF422850820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26F93E64-53AE-4D98-8CC0-07016C88077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57DF09-ACA4-47A8-A3DE-D030518CE376}" type="datetimeFigureOut">
              <a:rPr lang="zh-TW" altLang="en-US" smtClean="0"/>
              <a:t>2023/1/19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55F64E32-9872-415A-8589-3E6C88A06F0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9ECC7DC7-6373-4E60-9786-1C5615C4510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A4FCE8-26DE-4023-B373-90F970535E6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5956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22CBEF5F-C59A-45BF-B1C4-D52AE9DD14C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3BD6604E-6ED5-4F4D-83C8-7CB66BFBCE3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  <p:pic>
        <p:nvPicPr>
          <p:cNvPr id="5" name="圖片 4">
            <a:extLst>
              <a:ext uri="{FF2B5EF4-FFF2-40B4-BE49-F238E27FC236}">
                <a16:creationId xmlns:a16="http://schemas.microsoft.com/office/drawing/2014/main" id="{437EE07C-5D27-4464-B157-7529AB9E7B1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8367" y="0"/>
            <a:ext cx="9435266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330652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寬螢幕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3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佈景主題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莊秀華</dc:creator>
  <cp:lastModifiedBy>莊秀華</cp:lastModifiedBy>
  <cp:revision>1</cp:revision>
  <dcterms:created xsi:type="dcterms:W3CDTF">2023-01-19T09:02:51Z</dcterms:created>
  <dcterms:modified xsi:type="dcterms:W3CDTF">2023-01-19T09:03:49Z</dcterms:modified>
</cp:coreProperties>
</file>