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26BA4B-831A-4654-BA5B-B26341B0A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236463-0B8C-43F1-9C2B-8FE273560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C6F3F2-0D07-4367-9DC3-41E65419E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341973-AA76-4473-A719-0AB13961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55E322-988F-48E6-8A9F-3CE117FD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56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4A5698-0405-4638-996A-7AD8B5D4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1C1E92E-AFF3-4B9A-A058-6285FB4B8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1084FD-6DBC-4D5B-A854-589DF525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776AF2-A317-4FA0-BEF7-E9A88499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862B07-CA41-43F3-A8B2-BC05666B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4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1ED5C3C-38E3-4BDF-B0C0-8FAB1A47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7D073E2-8F41-4557-899C-1E3F4D7F6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BD5F0D-DF8E-4EEC-A1C8-CC25A384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1999B9-38C6-447E-BE01-5B2DA9A3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07D009-E15F-4958-B2F7-D6CD506C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88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1A1E4D-9B1A-4847-B2EE-67C072CD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EBED3E-CA76-4220-8A38-6B8825E9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545BE7-C759-455A-81E1-0E9FBB14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47E020-5BB5-42B8-BB84-7111602B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541298-E6FB-4016-A221-AAAA06D8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7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82A285-1D56-49B9-AB7C-29D80864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8520DEC-89BD-48A7-81DD-73F65F59C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4F14D4-1B4C-4089-927F-C9C5F108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853566-ADCF-4C19-BF69-D1B8EBA4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6E0A5A-78BC-4006-8E61-5314B36D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89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175A63-1863-4B94-A339-F3D50A91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9DE907-C467-4B77-A71E-7178C8B49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59C18AE-B009-4EBB-8BC5-E44275B1E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4261741-130C-4ED7-8F13-F4CE1F25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78CDF9-189A-44D3-8DA9-FADA6BFE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3C665B-8BD1-4238-BD68-6BCB0F67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77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A2A122-803A-4480-91CF-BB73122FF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514990-7D50-483B-A620-3279C0298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D8103B7-FC7D-4AA0-967E-AC0158303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75A8C42-DFFF-435A-B878-65DA0D919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3EBBACF-DC70-4CEE-95E4-C12295DE4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45E21D0-164A-41C0-A580-695D338C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9C6858F-3F4B-44C5-8504-260CF59B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775B0ED-708D-4E5C-BA62-B6504685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47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4D807D-4921-42CB-B185-D85FE78F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9BBEC86-B5F6-444B-A880-BBE897A6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172AA68-BCF3-474F-B7AE-DDAF58AA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619B81-3436-4504-A32E-41C94143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16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3D43C3E-6683-4B91-8F3F-638F14C2E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DF73E5-2030-4FA5-A334-434666A4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64B70B2-6981-4DD4-ABE0-B2281737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8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3EFA51-F708-485C-870B-5B3F8833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96ABA5-2A03-45A3-A8E7-E85F6A462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E732EAD-5D57-4862-B335-A170B10E8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BFE3D80-05DB-49B2-AF7C-B56BF92A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0A2366B-A89B-4CBE-83BB-F4C8876D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CD9B0C-46ED-456A-963D-9CF5723D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25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4E3BA0-762C-45F8-8126-2EBEAB2C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13EB749-EF23-4682-BE68-FFB7DF271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E8BD50E-1BD8-4AE8-A5DB-0EFBDC57C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4D7824-9A79-4DA7-A582-B4EA42B8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5C2F80-5E76-4904-AE2B-FB735BB1B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6758206-6DF9-46EF-A6A8-8CE304BC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48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6EFD25F-B214-4CEC-9BB6-4971FE3BD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BFC78AD-7241-49C7-98BB-EF4228508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F93E64-53AE-4D98-8CC0-07016C880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DF09-ACA4-47A8-A3DE-D030518CE376}" type="datetimeFigureOut">
              <a:rPr lang="zh-TW" altLang="en-US" smtClean="0"/>
              <a:t>2023/1/19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F64E32-9872-415A-8589-3E6C88A06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CC7DC7-6373-4E60-9786-1C5615C45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FCE8-26DE-4023-B373-90F970535E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CBEF5F-C59A-45BF-B1C4-D52AE9DD1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BD6604E-6ED5-4F4D-83C8-7CB66BFBC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37EE07C-5D27-4464-B157-7529AB9E7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367" y="0"/>
            <a:ext cx="9435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0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莊秀華</dc:creator>
  <cp:lastModifiedBy>莊秀華</cp:lastModifiedBy>
  <cp:revision>1</cp:revision>
  <dcterms:created xsi:type="dcterms:W3CDTF">2023-01-19T09:02:51Z</dcterms:created>
  <dcterms:modified xsi:type="dcterms:W3CDTF">2023-01-19T09:03:49Z</dcterms:modified>
</cp:coreProperties>
</file>